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28.png" ContentType="image/png"/>
  <Override PartName="/ppt/media/image5.png" ContentType="image/png"/>
  <Override PartName="/ppt/media/image30.png" ContentType="image/png"/>
  <Override PartName="/ppt/media/image9.png" ContentType="image/png"/>
  <Override PartName="/ppt/media/image10.png" ContentType="image/png"/>
  <Override PartName="/ppt/media/image29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media/image32.png" ContentType="image/png"/>
  <Override PartName="/ppt/media/image2.png" ContentType="image/png"/>
  <Override PartName="/ppt/media/image25.png" ContentType="image/png"/>
  <Override PartName="/ppt/media/image31.png" ContentType="image/png"/>
  <Override PartName="/ppt/media/image1.png" ContentType="image/png"/>
  <Override PartName="/ppt/media/image24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6.xml" ContentType="application/vnd.openxmlformats-officedocument.presentationml.slide+xml"/>
  <Override PartName="/ppt/slides/slide41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_rels/slide47.xml.rels" ContentType="application/vnd.openxmlformats-package.relationships+xml"/>
  <Override PartName="/ppt/slides/_rels/slide54.xml.rels" ContentType="application/vnd.openxmlformats-package.relationships+xml"/>
  <Override PartName="/ppt/slides/_rels/slide4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38.xml.rels" ContentType="application/vnd.openxmlformats-package.relationships+xml"/>
  <Override PartName="/ppt/slides/_rels/slide23.xml.rels" ContentType="application/vnd.openxmlformats-package.relationships+xml"/>
  <Override PartName="/ppt/slides/_rels/slide52.xml.rels" ContentType="application/vnd.openxmlformats-package.relationships+xml"/>
  <Override PartName="/ppt/slides/_rels/slide58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57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50.xml.rels" ContentType="application/vnd.openxmlformats-package.relationships+xml"/>
  <Override PartName="/ppt/slides/_rels/slide34.xml.rels" ContentType="application/vnd.openxmlformats-package.relationships+xml"/>
  <Override PartName="/ppt/slides/_rels/slide49.xml.rels" ContentType="application/vnd.openxmlformats-package.relationships+xml"/>
  <Override PartName="/ppt/slides/_rels/slide41.xml.rels" ContentType="application/vnd.openxmlformats-package.relationships+xml"/>
  <Override PartName="/ppt/slides/_rels/slide56.xml.rels" ContentType="application/vnd.openxmlformats-package.relationships+xml"/>
  <Override PartName="/ppt/slides/_rels/slide6.xml.rels" ContentType="application/vnd.openxmlformats-package.relationships+xml"/>
  <Override PartName="/ppt/slides/_rels/slide40.xml.rels" ContentType="application/vnd.openxmlformats-package.relationships+xml"/>
  <Override PartName="/ppt/slides/_rels/slide55.xml.rels" ContentType="application/vnd.openxmlformats-package.relationships+xml"/>
  <Override PartName="/ppt/slides/_rels/slide5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815490-B6E4-40CC-81B0-BE4EA75A41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464922-A689-4C91-B7EF-255AD7214B9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A4727B-34FB-4ACD-B53D-9E509FA1A00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1E8C87-8BA7-4B95-9C2C-6788759D3A0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3DBDCE-46F1-4038-8A0F-4387C49C2F1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DDC0E8-FF81-4B50-8A21-C7D76BF8634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322D3A-6389-46C5-946D-E2AA17F3802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5D8F43-3C3C-4F6B-BB5E-B8EA7BCD510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DEBDDD-7108-4325-AD98-AF2C8F4080C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B66A60-F57E-4E4A-8E8E-1A02884116F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F1C295-9E34-4FD7-9C74-9C7FE436630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814627-C47B-4572-BCF9-227C573809E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304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1C77A5A-28DD-4E0A-90CB-AE3E0D0F11CF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57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4160" cy="27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image" Target="../media/image33.png"/><Relationship Id="rId3" Type="http://schemas.openxmlformats.org/officeDocument/2006/relationships/image" Target="../media/image34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8360" cy="28836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800" cy="2025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Прямоугольник 5"/>
          <p:cNvSpPr/>
          <p:nvPr/>
        </p:nvSpPr>
        <p:spPr>
          <a:xfrm>
            <a:off x="1640880" y="4588920"/>
            <a:ext cx="2996280" cy="26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270" name="Изображение 40"/>
          <p:cNvSpPr/>
          <p:nvPr/>
        </p:nvSpPr>
        <p:spPr>
          <a:xfrm>
            <a:off x="867240" y="3587040"/>
            <a:ext cx="254160" cy="25416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71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6640" cy="1130760"/>
          </a:xfrm>
          <a:prstGeom prst="rect">
            <a:avLst/>
          </a:prstGeom>
          <a:ln w="0">
            <a:noFill/>
          </a:ln>
        </p:spPr>
      </p:pic>
      <p:pic>
        <p:nvPicPr>
          <p:cNvPr id="272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4680" cy="5140440"/>
          </a:xfrm>
          <a:prstGeom prst="rect">
            <a:avLst/>
          </a:prstGeom>
          <a:ln w="0">
            <a:noFill/>
          </a:ln>
        </p:spPr>
      </p:pic>
      <p:sp>
        <p:nvSpPr>
          <p:cNvPr id="273" name=""/>
          <p:cNvSpPr/>
          <p:nvPr/>
        </p:nvSpPr>
        <p:spPr>
          <a:xfrm>
            <a:off x="466200" y="1728360"/>
            <a:ext cx="4744080" cy="1022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8680" cy="3561480"/>
            <a:chOff x="4756680" y="883800"/>
            <a:chExt cx="4468680" cy="356148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8680" cy="35614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2480"/>
              <a:ext cx="1736280" cy="277164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8040" cy="17348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6640" y="2538720"/>
            <a:ext cx="2390400" cy="359532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4520" cy="239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76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2440" cy="77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880" cy="344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6400" cy="514044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4240" cy="176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960" cy="189252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1360" cy="4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1529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2024-09-02T16:59:52Z</dcterms:modified>
  <cp:revision>61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